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96" r:id="rId6"/>
    <p:sldId id="266" r:id="rId7"/>
    <p:sldId id="261" r:id="rId8"/>
    <p:sldId id="298" r:id="rId9"/>
    <p:sldId id="301" r:id="rId10"/>
    <p:sldId id="262" r:id="rId11"/>
    <p:sldId id="263" r:id="rId12"/>
    <p:sldId id="302" r:id="rId13"/>
    <p:sldId id="264" r:id="rId14"/>
    <p:sldId id="303" r:id="rId15"/>
    <p:sldId id="267" r:id="rId16"/>
    <p:sldId id="304" r:id="rId17"/>
    <p:sldId id="265" r:id="rId18"/>
    <p:sldId id="305" r:id="rId19"/>
    <p:sldId id="268" r:id="rId20"/>
    <p:sldId id="300" r:id="rId21"/>
    <p:sldId id="306" r:id="rId22"/>
    <p:sldId id="307" r:id="rId23"/>
    <p:sldId id="269" r:id="rId24"/>
    <p:sldId id="271" r:id="rId25"/>
    <p:sldId id="270" r:id="rId26"/>
    <p:sldId id="272" r:id="rId27"/>
    <p:sldId id="273" r:id="rId28"/>
    <p:sldId id="274" r:id="rId29"/>
    <p:sldId id="275" r:id="rId30"/>
    <p:sldId id="280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 Slab" panose="020B0600000101010101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31" autoAdjust="0"/>
  </p:normalViewPr>
  <p:slideViewPr>
    <p:cSldViewPr snapToGrid="0">
      <p:cViewPr varScale="1">
        <p:scale>
          <a:sx n="140" d="100"/>
          <a:sy n="140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45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63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3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5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677458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 </a:t>
            </a:r>
            <a:br>
              <a:rPr lang="en-US" dirty="0"/>
            </a:br>
            <a:r>
              <a:rPr lang="en-US" dirty="0"/>
              <a:t>Museum App-web</a:t>
            </a:r>
            <a:br>
              <a:rPr lang="en-US" dirty="0"/>
            </a:br>
            <a:r>
              <a:rPr lang="en" dirty="0"/>
              <a:t> presentation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D152C-2BB2-8154-AF9B-EDF3E6B06067}"/>
              </a:ext>
            </a:extLst>
          </p:cNvPr>
          <p:cNvSpPr txBox="1"/>
          <p:nvPr/>
        </p:nvSpPr>
        <p:spPr>
          <a:xfrm>
            <a:off x="382137" y="4421875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김남우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김우기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406225" y="50196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latin typeface="+mn-ea"/>
                <a:ea typeface="+mn-ea"/>
              </a:rPr>
              <a:t>박물관 소개</a:t>
            </a:r>
            <a:endParaRPr sz="6000" b="1" dirty="0">
              <a:latin typeface="+mn-ea"/>
              <a:ea typeface="+mn-ea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6747"/>
            <a:ext cx="8874125" cy="19254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9148" y="4028661"/>
            <a:ext cx="8539586" cy="78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577548" y="2503171"/>
            <a:ext cx="0" cy="152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904217" y="2900017"/>
            <a:ext cx="563217" cy="307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2052" y="2133228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알맞은 컴포넌트 적용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86759" y="39426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n-ea"/>
                <a:ea typeface="+mn-ea"/>
              </a:rPr>
              <a:t>박물관 내역</a:t>
            </a:r>
            <a:endParaRPr sz="2800" dirty="0">
              <a:latin typeface="+mn-ea"/>
              <a:ea typeface="+mn-ea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텍스트 개체 틀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지도</a:t>
            </a:r>
            <a:endParaRPr lang="en-US" altLang="ko-KR" dirty="0"/>
          </a:p>
          <a:p>
            <a:r>
              <a:rPr lang="ko-KR" altLang="en-US" dirty="0"/>
              <a:t>정보 기입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내용은 </a:t>
            </a:r>
            <a:r>
              <a:rPr lang="en-US" altLang="ko-KR" dirty="0"/>
              <a:t>DB</a:t>
            </a:r>
            <a:r>
              <a:rPr lang="ko-KR" altLang="en-US" dirty="0"/>
              <a:t>에 저장하여 불러옴</a:t>
            </a:r>
            <a:r>
              <a:rPr lang="en-US" altLang="ko-KR" dirty="0"/>
              <a:t>(DB</a:t>
            </a:r>
            <a:r>
              <a:rPr lang="ko-KR" altLang="en-US" dirty="0"/>
              <a:t>에서 </a:t>
            </a:r>
            <a:r>
              <a:rPr lang="ko-KR" altLang="en-US" dirty="0" err="1"/>
              <a:t>수정필요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2" y="1096860"/>
            <a:ext cx="4390250" cy="31705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02" y="319928"/>
            <a:ext cx="5860397" cy="27871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78" y="319928"/>
            <a:ext cx="2143125" cy="3562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6471" y="112282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 dirty="0"/>
              <a:t>적용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5899" y="21222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조건부</a:t>
            </a:r>
          </a:p>
        </p:txBody>
      </p:sp>
      <p:sp>
        <p:nvSpPr>
          <p:cNvPr id="10" name="왼쪽 화살표 9"/>
          <p:cNvSpPr/>
          <p:nvPr/>
        </p:nvSpPr>
        <p:spPr>
          <a:xfrm rot="913846">
            <a:off x="2361217" y="3468544"/>
            <a:ext cx="1086629" cy="524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23982" y="3987053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컴포넌트로 조건에 맞아 컴포넌트 </a:t>
            </a:r>
            <a:r>
              <a:rPr lang="en-US" altLang="ko-KR" dirty="0"/>
              <a:t>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66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+mn-ea"/>
                <a:ea typeface="+mn-ea"/>
              </a:rPr>
              <a:t>유물 검색 </a:t>
            </a:r>
            <a:r>
              <a:rPr lang="en-US" altLang="ko-KR" sz="2800" dirty="0">
                <a:latin typeface="+mn-ea"/>
                <a:ea typeface="+mn-ea"/>
              </a:rPr>
              <a:t>– </a:t>
            </a:r>
            <a:r>
              <a:rPr lang="ko-KR" altLang="en-US" dirty="0">
                <a:latin typeface="+mn-ea"/>
                <a:ea typeface="+mn-ea"/>
              </a:rPr>
              <a:t>조건부 </a:t>
            </a:r>
            <a:r>
              <a:rPr lang="en-US" altLang="ko-KR" dirty="0">
                <a:latin typeface="+mn-ea"/>
                <a:ea typeface="+mn-ea"/>
              </a:rPr>
              <a:t>Read, </a:t>
            </a:r>
            <a:r>
              <a:rPr lang="ko-KR" altLang="en-US" dirty="0">
                <a:latin typeface="+mn-ea"/>
                <a:ea typeface="+mn-ea"/>
              </a:rPr>
              <a:t>정보 확인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6258934" y="113389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/>
              <a:t>검색 내용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/>
              <a:t>전체 보기의 경우 </a:t>
            </a:r>
            <a:r>
              <a:rPr lang="en-US" altLang="ko-KR" dirty="0"/>
              <a:t>DB</a:t>
            </a:r>
            <a:r>
              <a:rPr lang="ko-KR" altLang="en-US" dirty="0"/>
              <a:t>의 모든 정보 검색</a:t>
            </a:r>
            <a:endParaRPr lang="en-US" altLang="ko-K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상세 검색을 이용하면 각 조건에 맞는 유물만 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Read.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02446" y="1133890"/>
            <a:ext cx="2419800" cy="3725700"/>
          </a:xfrm>
        </p:spPr>
        <p:txBody>
          <a:bodyPr/>
          <a:lstStyle/>
          <a:p>
            <a:r>
              <a:rPr lang="ko-KR" altLang="en-US" sz="1600" dirty="0"/>
              <a:t>조건부 검색</a:t>
            </a:r>
            <a:endParaRPr lang="en-US" altLang="ko-KR" sz="1600" dirty="0"/>
          </a:p>
          <a:p>
            <a:r>
              <a:rPr lang="ko-KR" altLang="en-US" sz="1600" dirty="0"/>
              <a:t>유물 명</a:t>
            </a:r>
            <a:r>
              <a:rPr lang="en-US" altLang="ko-KR" sz="1600" dirty="0"/>
              <a:t> </a:t>
            </a:r>
            <a:r>
              <a:rPr lang="ko-KR" altLang="en-US" sz="1600" dirty="0"/>
              <a:t>또는 조건부</a:t>
            </a:r>
            <a:r>
              <a:rPr lang="en-US" altLang="ko-KR" sz="1600" dirty="0"/>
              <a:t>(</a:t>
            </a:r>
            <a:r>
              <a:rPr lang="ko-KR" altLang="en-US" sz="1600" dirty="0"/>
              <a:t>지역</a:t>
            </a:r>
            <a:r>
              <a:rPr lang="en-US" altLang="ko-KR" sz="1600" dirty="0"/>
              <a:t>, </a:t>
            </a:r>
            <a:r>
              <a:rPr lang="ko-KR" altLang="en-US" sz="1600" dirty="0"/>
              <a:t>소속</a:t>
            </a:r>
            <a:r>
              <a:rPr lang="en-US" altLang="ko-KR" sz="1600" dirty="0"/>
              <a:t>)</a:t>
            </a:r>
            <a:r>
              <a:rPr lang="ko-KR" altLang="en-US" sz="1600" dirty="0"/>
              <a:t>으로 조건에 부합하는 유물 </a:t>
            </a:r>
            <a:r>
              <a:rPr lang="en-US" altLang="ko-KR" sz="1600" dirty="0"/>
              <a:t>Read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76" y="1477481"/>
            <a:ext cx="2453010" cy="2128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8" y="2726823"/>
            <a:ext cx="1984721" cy="698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63" y="3486809"/>
            <a:ext cx="1935032" cy="8246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7" y="965194"/>
            <a:ext cx="3495956" cy="23506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" y="3550776"/>
            <a:ext cx="3756432" cy="1299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2597" y="1559858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의 한 페이지 저장 용량 조절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9597" y="2810434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대량의 정보 페이지 나누기 기능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9597" y="4046764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</a:t>
            </a:r>
            <a:r>
              <a:rPr lang="ko-KR" altLang="en-US" dirty="0"/>
              <a:t>에 페이지 이동 및 클릭 이벤트</a:t>
            </a:r>
          </a:p>
        </p:txBody>
      </p:sp>
      <p:sp>
        <p:nvSpPr>
          <p:cNvPr id="13" name="Google Shape;167;p23"/>
          <p:cNvSpPr txBox="1">
            <a:spLocks noGrp="1"/>
          </p:cNvSpPr>
          <p:nvPr>
            <p:ph type="title"/>
          </p:nvPr>
        </p:nvSpPr>
        <p:spPr>
          <a:xfrm>
            <a:off x="557550" y="14048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ea"/>
                <a:ea typeface="+mn-ea"/>
              </a:rPr>
              <a:t>DB</a:t>
            </a:r>
            <a:r>
              <a:rPr lang="ko-KR" altLang="en-US" sz="2400" dirty="0">
                <a:latin typeface="+mn-ea"/>
                <a:ea typeface="+mn-ea"/>
              </a:rPr>
              <a:t>의 정보가 많을 경우 페이지 나누기</a:t>
            </a:r>
            <a:endParaRPr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52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ea"/>
                <a:ea typeface="+mn-ea"/>
              </a:rPr>
              <a:t>DB</a:t>
            </a:r>
            <a:r>
              <a:rPr lang="ko-KR" altLang="en-US" sz="2400" dirty="0">
                <a:latin typeface="+mn-ea"/>
                <a:ea typeface="+mn-ea"/>
              </a:rPr>
              <a:t>에서 이미지 주소 및 내용을 받아 표시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1" y="1212573"/>
            <a:ext cx="2518295" cy="3273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503" y="1212573"/>
            <a:ext cx="2957390" cy="3273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0157" y="1212573"/>
            <a:ext cx="1830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전시회 및 </a:t>
            </a:r>
            <a:r>
              <a:rPr lang="en-US" altLang="ko-KR" dirty="0"/>
              <a:t>EVENT</a:t>
            </a:r>
            <a:r>
              <a:rPr lang="ko-KR" altLang="en-US" dirty="0"/>
              <a:t>도 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DB</a:t>
            </a:r>
            <a:r>
              <a:rPr lang="ko-KR" altLang="en-US" dirty="0"/>
              <a:t>를 통해 </a:t>
            </a:r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 err="1"/>
              <a:t>기간등</a:t>
            </a:r>
            <a:r>
              <a:rPr lang="ko-KR" altLang="en-US" dirty="0"/>
              <a:t> 정보</a:t>
            </a:r>
            <a:endParaRPr lang="en-US" altLang="ko-KR" dirty="0"/>
          </a:p>
          <a:p>
            <a:r>
              <a:rPr lang="en-US" altLang="ko-KR" dirty="0"/>
              <a:t>Read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40157" y="2372062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특이사항을 텍스트 또는 </a:t>
            </a:r>
            <a:endParaRPr lang="en-US" altLang="ko-KR" dirty="0"/>
          </a:p>
          <a:p>
            <a:r>
              <a:rPr lang="ko-KR" altLang="en-US" dirty="0"/>
              <a:t>반투명상태로 표시</a:t>
            </a:r>
            <a:endParaRPr lang="en-US" altLang="ko-K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1" y="534522"/>
            <a:ext cx="4377524" cy="3519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18" y="534522"/>
            <a:ext cx="4143375" cy="18383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171" y="1963271"/>
            <a:ext cx="1965511" cy="1048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386853" y="1519518"/>
            <a:ext cx="2783541" cy="100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77118" y="1364876"/>
            <a:ext cx="2830606" cy="248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18865" y="2528047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Svelte</a:t>
            </a:r>
            <a:r>
              <a:rPr lang="ko-KR" altLang="en-US" dirty="0"/>
              <a:t>의 </a:t>
            </a:r>
            <a:r>
              <a:rPr lang="en-US" altLang="ko-KR" dirty="0"/>
              <a:t>store</a:t>
            </a:r>
            <a:r>
              <a:rPr lang="ko-KR" altLang="en-US" dirty="0"/>
              <a:t>로 특정 번호</a:t>
            </a:r>
            <a:r>
              <a:rPr lang="en-US" altLang="ko-KR" dirty="0"/>
              <a:t>(PK)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80572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DB</a:t>
            </a:r>
            <a:r>
              <a:rPr lang="ko-KR" altLang="en-US" dirty="0">
                <a:latin typeface="+mn-ea"/>
                <a:ea typeface="+mn-ea"/>
              </a:rPr>
              <a:t>의 </a:t>
            </a:r>
            <a:r>
              <a:rPr lang="en-US" altLang="ko-KR" dirty="0">
                <a:latin typeface="+mn-ea"/>
                <a:ea typeface="+mn-ea"/>
              </a:rPr>
              <a:t>PK</a:t>
            </a:r>
            <a:r>
              <a:rPr lang="ko-KR" altLang="en-US" dirty="0">
                <a:latin typeface="+mn-ea"/>
                <a:ea typeface="+mn-ea"/>
              </a:rPr>
              <a:t>를 이용한 컴포넌트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1504950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/>
              <a:t>전시회</a:t>
            </a:r>
            <a:r>
              <a:rPr lang="en-US" altLang="ko-KR" dirty="0"/>
              <a:t>, EVENT </a:t>
            </a:r>
            <a:r>
              <a:rPr lang="ko-KR" altLang="en-US" dirty="0"/>
              <a:t>이미지 선택 시 정보의 보다 자세한 내용을 볼 수 있는</a:t>
            </a:r>
            <a:endParaRPr lang="en-US" altLang="ko-K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/>
              <a:t>컴포넌트 가 활성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29" y="1363062"/>
            <a:ext cx="3784855" cy="30875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93191" y="1722783"/>
            <a:ext cx="575018" cy="253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5867232" y="1095209"/>
            <a:ext cx="1213468" cy="62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19509" y="848309"/>
            <a:ext cx="2095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자세히보기</a:t>
            </a:r>
            <a:r>
              <a:rPr lang="ko-KR" altLang="en-US" sz="1100" dirty="0"/>
              <a:t> 컴포넌트 </a:t>
            </a:r>
            <a:r>
              <a:rPr lang="ko-KR" altLang="en-US" sz="1100" dirty="0" err="1"/>
              <a:t>닫기버튼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84094" y="1681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Event, Exhibition </a:t>
            </a:r>
            <a:r>
              <a:rPr lang="en-US" dirty="0"/>
              <a:t>PK</a:t>
            </a:r>
            <a:r>
              <a:rPr lang="ko-KR" altLang="en-US" dirty="0"/>
              <a:t> 읽어 </a:t>
            </a:r>
            <a:r>
              <a:rPr lang="en-US" altLang="ko-KR" dirty="0"/>
              <a:t>Read</a:t>
            </a:r>
            <a:r>
              <a:rPr lang="ko-KR" altLang="en-US" dirty="0"/>
              <a:t>하기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1" y="1120914"/>
            <a:ext cx="3693739" cy="36289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3582" y="1680882"/>
            <a:ext cx="2030506" cy="235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454088" y="1717861"/>
            <a:ext cx="2440641" cy="161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4047" y="1644654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Exhibition </a:t>
            </a:r>
            <a:r>
              <a:rPr lang="ko-KR" altLang="en-US" dirty="0" err="1"/>
              <a:t>컴포넌트서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한 내용 가져오기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4094" y="4007224"/>
            <a:ext cx="1297641" cy="141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801906" y="3314700"/>
            <a:ext cx="2689412" cy="76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9065" y="3247465"/>
            <a:ext cx="313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가져온 번호로 </a:t>
            </a:r>
            <a:r>
              <a:rPr lang="en-US" altLang="ko-KR" dirty="0"/>
              <a:t>PK</a:t>
            </a:r>
            <a:r>
              <a:rPr lang="ko-KR" altLang="en-US" dirty="0"/>
              <a:t>찾아 내용 가져오기</a:t>
            </a:r>
          </a:p>
        </p:txBody>
      </p:sp>
    </p:spTree>
    <p:extLst>
      <p:ext uri="{BB962C8B-B14F-4D97-AF65-F5344CB8AC3E}">
        <p14:creationId xmlns:p14="http://schemas.microsoft.com/office/powerpoint/2010/main" val="59485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75333" y="2219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 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55" y="1338469"/>
            <a:ext cx="5625030" cy="34584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01078" y="2153478"/>
            <a:ext cx="245165" cy="233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1384852" y="3167270"/>
            <a:ext cx="616226" cy="15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557757"/>
            <a:ext cx="17700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 제외 최신 글을</a:t>
            </a:r>
            <a:endParaRPr lang="en-US" altLang="ko-KR" dirty="0"/>
          </a:p>
          <a:p>
            <a:r>
              <a:rPr lang="ko-KR" altLang="en-US" dirty="0"/>
              <a:t>가장 위로 배치</a:t>
            </a:r>
            <a:endParaRPr lang="en-US" altLang="ko-KR" dirty="0"/>
          </a:p>
          <a:p>
            <a:r>
              <a:rPr lang="ko-KR" altLang="en-US" dirty="0"/>
              <a:t>글 개수 확인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41704" y="1709530"/>
            <a:ext cx="490331" cy="110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129670" y="2153478"/>
            <a:ext cx="231913" cy="233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02504" y="1582168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조회수 카운트</a:t>
            </a:r>
            <a:endParaRPr lang="en-US" altLang="ko-KR" dirty="0"/>
          </a:p>
          <a:p>
            <a:r>
              <a:rPr lang="en-US" altLang="ko-KR" dirty="0"/>
              <a:t>(DB</a:t>
            </a:r>
            <a:r>
              <a:rPr lang="ko-KR" altLang="en-US" dirty="0"/>
              <a:t>자동 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42667" y="1781387"/>
            <a:ext cx="501226" cy="257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963806" y="4511215"/>
            <a:ext cx="820034" cy="200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6746240" y="1346645"/>
            <a:ext cx="291253" cy="43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7665" y="963122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 </a:t>
            </a:r>
            <a:r>
              <a:rPr lang="ko-KR" altLang="en-US" dirty="0"/>
              <a:t>기능 부여</a:t>
            </a:r>
          </a:p>
        </p:txBody>
      </p:sp>
      <p:cxnSp>
        <p:nvCxnSpPr>
          <p:cNvPr id="19" name="직선 화살표 연결선 18"/>
          <p:cNvCxnSpPr>
            <a:stCxn id="49" idx="1"/>
          </p:cNvCxnSpPr>
          <p:nvPr/>
        </p:nvCxnSpPr>
        <p:spPr>
          <a:xfrm flipH="1" flipV="1">
            <a:off x="1483360" y="4511215"/>
            <a:ext cx="480446" cy="10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27378" y="418854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개수 넘어가면</a:t>
            </a:r>
            <a:endParaRPr lang="en-US" altLang="ko-KR" dirty="0"/>
          </a:p>
          <a:p>
            <a:r>
              <a:rPr lang="ko-KR" altLang="en-US" dirty="0"/>
              <a:t> 페이지 자동생성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Today Project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338470" y="2388200"/>
            <a:ext cx="734833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/>
              <a:t> </a:t>
            </a:r>
            <a:r>
              <a:rPr lang="ko-KR" altLang="en-US" sz="2600" dirty="0"/>
              <a:t>국내에 위치한 국립 박물관의</a:t>
            </a:r>
            <a:endParaRPr lang="en-US" altLang="ko-KR" sz="2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600" dirty="0"/>
              <a:t> 전시회 및 이벤트 종합 정보</a:t>
            </a:r>
            <a:r>
              <a:rPr lang="en-US" altLang="ko-KR" sz="2600" dirty="0"/>
              <a:t>APP</a:t>
            </a:r>
            <a:r>
              <a:rPr lang="ko-KR" altLang="en-US" sz="2600" dirty="0"/>
              <a:t>개발</a:t>
            </a:r>
            <a:endParaRPr lang="en-US" altLang="ko-KR" sz="2600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800" dirty="0"/>
              <a:t>Spring, </a:t>
            </a:r>
            <a:r>
              <a:rPr lang="en-US" sz="1800" dirty="0" err="1"/>
              <a:t>Mysql</a:t>
            </a:r>
            <a:r>
              <a:rPr lang="en-US" sz="1800" dirty="0"/>
              <a:t>, Svelte, Html </a:t>
            </a:r>
            <a:r>
              <a:rPr lang="ko-KR" altLang="en-US" sz="1800" dirty="0"/>
              <a:t>로 구현</a:t>
            </a:r>
            <a:r>
              <a:rPr lang="en-US" sz="1800" dirty="0"/>
              <a:t> </a:t>
            </a:r>
            <a:endParaRPr sz="18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75333" y="2219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게시내용</a:t>
            </a:r>
            <a:r>
              <a:rPr lang="ko-KR" altLang="en-US" dirty="0"/>
              <a:t> 확인 및 글쓰기 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41704" y="1709530"/>
            <a:ext cx="490331" cy="110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34" y="1440902"/>
            <a:ext cx="3772750" cy="29643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33" y="1700453"/>
            <a:ext cx="3385386" cy="27920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21013" y="4070773"/>
            <a:ext cx="1171787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940213" y="4152053"/>
            <a:ext cx="37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91229" y="4068557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조건부 삭제 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5333" y="1977813"/>
            <a:ext cx="1988560" cy="28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86569" y="1412487"/>
            <a:ext cx="600471" cy="721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6400" y="122571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기입 내용 저장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2527" y="3657600"/>
            <a:ext cx="369314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4984" y="3519157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조건부 </a:t>
            </a:r>
            <a:r>
              <a:rPr lang="en-US" altLang="ko-KR" dirty="0"/>
              <a:t>POST</a:t>
            </a:r>
            <a:r>
              <a:rPr lang="ko-KR" altLang="en-US" dirty="0"/>
              <a:t> 기능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1841" y="3749040"/>
            <a:ext cx="37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45544" y="2197981"/>
            <a:ext cx="285604" cy="155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97287" y="1709530"/>
            <a:ext cx="954156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21012" y="2163799"/>
            <a:ext cx="2620689" cy="8382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12834" y="1953915"/>
            <a:ext cx="630357" cy="156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41703" y="1895516"/>
            <a:ext cx="391821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7809" y="1841673"/>
            <a:ext cx="331304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2052" y="1000539"/>
            <a:ext cx="530087" cy="69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6219614" y="1033831"/>
            <a:ext cx="227568" cy="112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0"/>
          </p:cNvCxnSpPr>
          <p:nvPr/>
        </p:nvCxnSpPr>
        <p:spPr>
          <a:xfrm flipH="1" flipV="1">
            <a:off x="6525642" y="1045610"/>
            <a:ext cx="402371" cy="90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6629398" y="1070717"/>
            <a:ext cx="892435" cy="80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6818072" y="1070717"/>
            <a:ext cx="1159737" cy="76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951688" y="712024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 dirty="0"/>
              <a:t>내용 호환</a:t>
            </a:r>
          </a:p>
        </p:txBody>
      </p:sp>
    </p:spTree>
    <p:extLst>
      <p:ext uri="{BB962C8B-B14F-4D97-AF65-F5344CB8AC3E}">
        <p14:creationId xmlns:p14="http://schemas.microsoft.com/office/powerpoint/2010/main" val="332948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7" y="262751"/>
            <a:ext cx="2704820" cy="28404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6006" y="1021976"/>
            <a:ext cx="2138082" cy="4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59" y="151281"/>
            <a:ext cx="4143375" cy="1838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3981" y="1183341"/>
            <a:ext cx="3361765" cy="4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3"/>
          </p:cNvCxnSpPr>
          <p:nvPr/>
        </p:nvCxnSpPr>
        <p:spPr>
          <a:xfrm>
            <a:off x="2454088" y="1240491"/>
            <a:ext cx="1143000" cy="15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19" y="1739545"/>
            <a:ext cx="3224492" cy="289305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953435" y="1682970"/>
            <a:ext cx="679077" cy="44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608419" y="2108780"/>
            <a:ext cx="1906681" cy="2511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66982" y="3381935"/>
            <a:ext cx="3065929" cy="1082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 flipV="1">
            <a:off x="3845859" y="2982468"/>
            <a:ext cx="921123" cy="94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2379" y="2403736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내용 확인 시 </a:t>
            </a:r>
            <a:endParaRPr lang="en-US" altLang="ko-KR" dirty="0"/>
          </a:p>
          <a:p>
            <a:r>
              <a:rPr lang="ko-KR" altLang="en-US" dirty="0"/>
              <a:t>자동으로 조회수 증가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7" y="3550376"/>
            <a:ext cx="2125756" cy="8785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05725" y="39731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</a:t>
            </a:r>
            <a:endParaRPr lang="en-US" altLang="ko-KR" dirty="0"/>
          </a:p>
          <a:p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92449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591" y="228600"/>
            <a:ext cx="3120221" cy="519902"/>
          </a:xfrm>
        </p:spPr>
        <p:txBody>
          <a:bodyPr/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7" y="748502"/>
            <a:ext cx="7934317" cy="31434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307" y="948018"/>
            <a:ext cx="1130105" cy="302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1546412" y="1099297"/>
            <a:ext cx="793376" cy="1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9788" y="967351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 작성 불가</a:t>
            </a:r>
            <a:r>
              <a:rPr lang="en-US" altLang="ko-KR" dirty="0"/>
              <a:t>, </a:t>
            </a:r>
            <a:r>
              <a:rPr lang="ko-KR" altLang="en-US" dirty="0"/>
              <a:t>이용자 이름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사용자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dirty="0"/>
              <a:t>로 고정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1671" y="2884394"/>
            <a:ext cx="1082488" cy="8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>
            <a:off x="1674159" y="3324785"/>
            <a:ext cx="369542" cy="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43701" y="3170896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후 내역 리셋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1670" y="1770478"/>
            <a:ext cx="7758953" cy="1032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43046" y="2820853"/>
            <a:ext cx="185018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</a:rPr>
              <a:t>CREATE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1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Mall </a:t>
            </a:r>
            <a:r>
              <a:rPr lang="ko-KR" altLang="en-US" dirty="0"/>
              <a:t>파트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80" y="1330789"/>
            <a:ext cx="4197670" cy="33414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28052" y="1643270"/>
            <a:ext cx="4229798" cy="324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3438939" y="1775791"/>
            <a:ext cx="689113" cy="2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8139" y="1472121"/>
            <a:ext cx="242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Wep</a:t>
            </a:r>
            <a:r>
              <a:rPr lang="ko-KR" altLang="en-US" dirty="0"/>
              <a:t>사이즈에 따라 변경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텝에</a:t>
            </a:r>
            <a:r>
              <a:rPr lang="ko-KR" altLang="en-US" dirty="0"/>
              <a:t> 맞는 조건부 검색</a:t>
            </a:r>
            <a:r>
              <a:rPr lang="en-US" altLang="ko-KR" dirty="0"/>
              <a:t>(</a:t>
            </a:r>
            <a:r>
              <a:rPr lang="ko-KR" altLang="en-US" dirty="0"/>
              <a:t>컴포넌트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74586" y="2038176"/>
            <a:ext cx="4229798" cy="2634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3438939" y="2723322"/>
            <a:ext cx="589722" cy="1192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8104" y="2639055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스크롤로 정보 나열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57062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/>
              <a:t>MANAGER</a:t>
            </a:r>
            <a:br>
              <a:rPr lang="en" sz="9600" b="1" dirty="0"/>
            </a:br>
            <a:r>
              <a:rPr lang="en" sz="9600" b="1" dirty="0"/>
              <a:t>APP</a:t>
            </a:r>
            <a:endParaRPr sz="9600" b="1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7494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DB </a:t>
            </a:r>
            <a:r>
              <a:rPr lang="ko-KR" altLang="en-US" dirty="0"/>
              <a:t>직통 관리자 </a:t>
            </a:r>
            <a:r>
              <a:rPr lang="en-US" altLang="ko-KR" dirty="0"/>
              <a:t>APP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52" y="1146313"/>
            <a:ext cx="5330559" cy="2121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9253" y="3113600"/>
            <a:ext cx="442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Table</a:t>
            </a:r>
            <a:r>
              <a:rPr lang="ko-KR" altLang="en-US" dirty="0"/>
              <a:t>마다 각자의 컴포넌트를 이용해 </a:t>
            </a:r>
            <a:r>
              <a:rPr lang="en-US" altLang="ko-KR" dirty="0"/>
              <a:t>CRUD </a:t>
            </a:r>
            <a:r>
              <a:rPr lang="ko-KR" altLang="en-US" dirty="0"/>
              <a:t>가능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832684" y="1783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App</a:t>
            </a:r>
            <a:endParaRPr dirty="0"/>
          </a:p>
        </p:txBody>
      </p:sp>
      <p:sp>
        <p:nvSpPr>
          <p:cNvPr id="256" name="Google Shape;256;p28"/>
          <p:cNvSpPr txBox="1"/>
          <p:nvPr/>
        </p:nvSpPr>
        <p:spPr>
          <a:xfrm>
            <a:off x="5032304" y="4185318"/>
            <a:ext cx="3027963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모든 글이 등록번호 역순으로</a:t>
            </a:r>
            <a:r>
              <a:rPr lang="en-US" altLang="ko-KR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ko-KR" altLang="en-US" sz="1200" i="1" dirty="0" err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최신글이</a:t>
            </a: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1200" i="1" dirty="0" err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가장위로</a:t>
            </a:r>
            <a:r>
              <a:rPr lang="en-US" altLang="ko-KR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</a:t>
            </a: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정렬하여 관리자에서 는 조건없이 삭제 가능</a:t>
            </a:r>
            <a:endParaRPr sz="1200" i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2" y="1010720"/>
            <a:ext cx="3158400" cy="3312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64" y="1140482"/>
            <a:ext cx="3364336" cy="2915074"/>
          </a:xfrm>
          <a:prstGeom prst="rect">
            <a:avLst/>
          </a:prstGeom>
        </p:spPr>
      </p:pic>
      <p:sp>
        <p:nvSpPr>
          <p:cNvPr id="10" name="Google Shape;256;p28"/>
          <p:cNvSpPr txBox="1"/>
          <p:nvPr/>
        </p:nvSpPr>
        <p:spPr>
          <a:xfrm>
            <a:off x="1914901" y="4269851"/>
            <a:ext cx="3027963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이벤트</a:t>
            </a:r>
            <a:r>
              <a:rPr lang="en-US" altLang="ko-KR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전시회 등 모든 </a:t>
            </a:r>
            <a:r>
              <a:rPr lang="en-US" altLang="ko-KR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</a:t>
            </a: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에 자료 추가 가능</a:t>
            </a:r>
            <a:endParaRPr sz="1200" i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2" y="671768"/>
            <a:ext cx="3371850" cy="79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62" y="1575267"/>
            <a:ext cx="4525106" cy="17842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77" y="3518926"/>
            <a:ext cx="4823853" cy="118366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523129" y="921124"/>
            <a:ext cx="1397039" cy="389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23331" y="962217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기본값 설정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23330" y="205856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 값 저장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243853" y="1734670"/>
            <a:ext cx="558053" cy="1479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1801906" y="1808629"/>
            <a:ext cx="3502959" cy="130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4865" y="2959105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 설정</a:t>
            </a:r>
            <a:r>
              <a:rPr lang="en-US" altLang="ko-KR" dirty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91762" y="1034685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832684" y="16336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Router</a:t>
            </a:r>
            <a:endParaRPr dirty="0"/>
          </a:p>
        </p:txBody>
      </p:sp>
      <p:sp>
        <p:nvSpPr>
          <p:cNvPr id="276" name="Google Shape;276;p30"/>
          <p:cNvSpPr/>
          <p:nvPr/>
        </p:nvSpPr>
        <p:spPr>
          <a:xfrm>
            <a:off x="1184976" y="2692817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3382133" y="1108459"/>
            <a:ext cx="1767492" cy="177211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0"/>
          <p:cNvCxnSpPr>
            <a:endCxn id="276" idx="1"/>
          </p:cNvCxnSpPr>
          <p:nvPr/>
        </p:nvCxnSpPr>
        <p:spPr>
          <a:xfrm>
            <a:off x="1454238" y="2729417"/>
            <a:ext cx="24041" cy="25345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endCxn id="278" idx="3"/>
          </p:cNvCxnSpPr>
          <p:nvPr/>
        </p:nvCxnSpPr>
        <p:spPr>
          <a:xfrm flipV="1">
            <a:off x="2958353" y="2621049"/>
            <a:ext cx="682623" cy="357259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8" y="287294"/>
            <a:ext cx="3595685" cy="4462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578" y="169472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Home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844059" y="344854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Path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82353" y="1746494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Link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Feedback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Update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/>
              <a:t>기존 </a:t>
            </a:r>
            <a:r>
              <a:rPr lang="en-US" altLang="ko-KR" sz="1200" dirty="0"/>
              <a:t>DB</a:t>
            </a:r>
            <a:r>
              <a:rPr lang="ko-KR" altLang="en-US" sz="1200" dirty="0"/>
              <a:t>에 등록된 정보 변경이 어렵다</a:t>
            </a:r>
            <a:r>
              <a:rPr lang="en-US" altLang="ko-KR" sz="1200" dirty="0"/>
              <a:t>(postman </a:t>
            </a:r>
            <a:r>
              <a:rPr lang="ko-KR" altLang="en-US" sz="1200" dirty="0"/>
              <a:t>필요</a:t>
            </a:r>
            <a:r>
              <a:rPr lang="en-US" altLang="ko-KR" sz="1200" dirty="0"/>
              <a:t>)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/>
              <a:t>이에 관하여 수정 보완이 필요 </a:t>
            </a:r>
            <a:endParaRPr sz="12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2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Pagination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TABLE</a:t>
            </a:r>
            <a:r>
              <a:rPr lang="ko-KR" altLang="en-US" sz="1200" dirty="0"/>
              <a:t>을 전체 검색은 페이지가 잘 나눠 지지만 조건부 검색을 할 경우 페이지 나누는 기준은 </a:t>
            </a:r>
            <a:r>
              <a:rPr lang="en-US" altLang="ko-KR" sz="1200" dirty="0"/>
              <a:t>TABLE</a:t>
            </a:r>
            <a:r>
              <a:rPr lang="ko-KR" altLang="en-US" sz="1200" dirty="0"/>
              <a:t>로 나온다</a:t>
            </a:r>
            <a:endParaRPr sz="1200"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3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Limit DB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DB</a:t>
            </a:r>
            <a:r>
              <a:rPr lang="ko-KR" altLang="en-US" sz="1200" dirty="0"/>
              <a:t>를 생성시 각 행마다 조건을 붙이지 못해 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 </a:t>
            </a:r>
            <a:r>
              <a:rPr lang="ko-KR" altLang="en-US" sz="1200" dirty="0"/>
              <a:t>등 의 특이 사항을 제대로 기입되지 못했다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86150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Over Table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/>
              <a:t>초기 기획과는 달리 필요 없는 </a:t>
            </a:r>
            <a:r>
              <a:rPr lang="en-US" altLang="ko-KR" sz="1200" dirty="0"/>
              <a:t>TABLE</a:t>
            </a:r>
            <a:r>
              <a:rPr lang="ko-KR" altLang="en-US" sz="1200" dirty="0"/>
              <a:t>을 만들어 의미 없는 공간이 생성되었다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2"/>
          </p:nvPr>
        </p:nvSpPr>
        <p:spPr>
          <a:xfrm>
            <a:off x="3329989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Bootstrap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Footer</a:t>
            </a:r>
            <a:r>
              <a:rPr lang="ko-KR" altLang="en-US" sz="1200" dirty="0"/>
              <a:t>을 사용함에 있어 호환이 되지 못하여 일부 페이지 오류로 인해 수정하지 못했다</a:t>
            </a:r>
            <a:r>
              <a:rPr lang="en-US" altLang="ko-KR" sz="1200" dirty="0"/>
              <a:t>.</a:t>
            </a:r>
            <a:endParaRPr sz="1200" dirty="0"/>
          </a:p>
        </p:txBody>
      </p:sp>
      <p:grpSp>
        <p:nvGrpSpPr>
          <p:cNvPr id="294" name="Google Shape;294;p31"/>
          <p:cNvGrpSpPr/>
          <p:nvPr/>
        </p:nvGrpSpPr>
        <p:grpSpPr>
          <a:xfrm>
            <a:off x="867597" y="1347992"/>
            <a:ext cx="251128" cy="244895"/>
            <a:chOff x="616425" y="2329600"/>
            <a:chExt cx="361700" cy="388475"/>
          </a:xfrm>
        </p:grpSpPr>
        <p:sp>
          <p:nvSpPr>
            <p:cNvPr id="295" name="Google Shape;295;p3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904185" y="2991348"/>
            <a:ext cx="178400" cy="256809"/>
            <a:chOff x="6718575" y="2318625"/>
            <a:chExt cx="256950" cy="407375"/>
          </a:xfrm>
        </p:grpSpPr>
        <p:sp>
          <p:nvSpPr>
            <p:cNvPr id="307" name="Google Shape;307;p3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3443182" y="2957059"/>
            <a:ext cx="373724" cy="325507"/>
            <a:chOff x="5233525" y="4954450"/>
            <a:chExt cx="538275" cy="516350"/>
          </a:xfrm>
        </p:grpSpPr>
        <p:sp>
          <p:nvSpPr>
            <p:cNvPr id="316" name="Google Shape;316;p3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7" name="Google Shape;327;p31"/>
          <p:cNvGrpSpPr/>
          <p:nvPr/>
        </p:nvGrpSpPr>
        <p:grpSpPr>
          <a:xfrm>
            <a:off x="3481679" y="1347984"/>
            <a:ext cx="296779" cy="282530"/>
            <a:chOff x="5961125" y="1623900"/>
            <a:chExt cx="427450" cy="448175"/>
          </a:xfrm>
        </p:grpSpPr>
        <p:sp>
          <p:nvSpPr>
            <p:cNvPr id="328" name="Google Shape;328;p3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6038252" y="1367195"/>
            <a:ext cx="285791" cy="244138"/>
            <a:chOff x="5972700" y="2330200"/>
            <a:chExt cx="411625" cy="387275"/>
          </a:xfrm>
        </p:grpSpPr>
        <p:sp>
          <p:nvSpPr>
            <p:cNvPr id="336" name="Google Shape;336;p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construct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</a:t>
            </a:r>
            <a:r>
              <a:rPr lang="ko-KR" altLang="en-US" dirty="0"/>
              <a:t>를 통한 자료 저장 및 변경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99247" y="86616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759758" y="2197965"/>
            <a:ext cx="6593700" cy="1842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감사합니다</a:t>
            </a:r>
            <a:r>
              <a:rPr lang="en-US" altLang="ko-KR" sz="3600" b="1" dirty="0"/>
              <a:t>!</a:t>
            </a:r>
            <a:endParaRPr lang="en"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Any questions?</a:t>
            </a:r>
            <a:endParaRPr sz="24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6" name="직사각형 5"/>
          <p:cNvSpPr/>
          <p:nvPr/>
        </p:nvSpPr>
        <p:spPr>
          <a:xfrm>
            <a:off x="1101292" y="2842481"/>
            <a:ext cx="1080053" cy="137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981" y="1463311"/>
            <a:ext cx="1142958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73687" y="2459627"/>
            <a:ext cx="1517374" cy="576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23110" y="3882607"/>
            <a:ext cx="1782421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6732" y="2882389"/>
            <a:ext cx="901149" cy="1339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App(</a:t>
            </a:r>
            <a:r>
              <a:rPr lang="en-US" altLang="ko-KR" dirty="0" err="1"/>
              <a:t>wep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868597" y="1619166"/>
            <a:ext cx="1154513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app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358890" y="2983703"/>
            <a:ext cx="1040294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sp>
        <p:nvSpPr>
          <p:cNvPr id="16" name="오른쪽 화살표 15"/>
          <p:cNvSpPr/>
          <p:nvPr/>
        </p:nvSpPr>
        <p:spPr>
          <a:xfrm>
            <a:off x="4555429" y="2844423"/>
            <a:ext cx="1837079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serve</a:t>
            </a:r>
            <a:endParaRPr lang="ko-KR" altLang="en-US" sz="1100" dirty="0"/>
          </a:p>
        </p:txBody>
      </p:sp>
      <p:sp>
        <p:nvSpPr>
          <p:cNvPr id="15" name="왼쪽 화살표 14"/>
          <p:cNvSpPr/>
          <p:nvPr/>
        </p:nvSpPr>
        <p:spPr>
          <a:xfrm rot="16200000">
            <a:off x="6939841" y="3304994"/>
            <a:ext cx="703843" cy="3329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check</a:t>
            </a:r>
            <a:endParaRPr lang="ko-KR" altLang="en-US" sz="1050" dirty="0"/>
          </a:p>
        </p:txBody>
      </p:sp>
      <p:sp>
        <p:nvSpPr>
          <p:cNvPr id="20" name="왼쪽 화살표 19"/>
          <p:cNvSpPr/>
          <p:nvPr/>
        </p:nvSpPr>
        <p:spPr>
          <a:xfrm>
            <a:off x="4555429" y="3767800"/>
            <a:ext cx="1394798" cy="33296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operate</a:t>
            </a:r>
            <a:endParaRPr lang="ko-KR" altLang="en-US" sz="1050" dirty="0"/>
          </a:p>
        </p:txBody>
      </p:sp>
      <p:sp>
        <p:nvSpPr>
          <p:cNvPr id="21" name="왼쪽 화살표 20"/>
          <p:cNvSpPr/>
          <p:nvPr/>
        </p:nvSpPr>
        <p:spPr>
          <a:xfrm>
            <a:off x="2358889" y="3766856"/>
            <a:ext cx="995571" cy="3329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output</a:t>
            </a:r>
            <a:endParaRPr lang="ko-KR" altLang="en-US" sz="1050" dirty="0"/>
          </a:p>
        </p:txBody>
      </p:sp>
      <p:sp>
        <p:nvSpPr>
          <p:cNvPr id="22" name="오른쪽 화살표 21"/>
          <p:cNvSpPr/>
          <p:nvPr/>
        </p:nvSpPr>
        <p:spPr>
          <a:xfrm>
            <a:off x="4109033" y="1656472"/>
            <a:ext cx="576470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sp>
        <p:nvSpPr>
          <p:cNvPr id="23" name="오른쪽 화살표 22"/>
          <p:cNvSpPr/>
          <p:nvPr/>
        </p:nvSpPr>
        <p:spPr>
          <a:xfrm rot="2560356">
            <a:off x="6083095" y="1936309"/>
            <a:ext cx="863941" cy="3340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operate</a:t>
            </a:r>
            <a:endParaRPr lang="ko-KR" altLang="en-US" sz="1100" dirty="0"/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APP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</a:rPr>
              <a:t>구동 구조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129162" y="1518244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App</a:t>
            </a:r>
            <a:r>
              <a:rPr lang="ko-KR" altLang="en-US" dirty="0"/>
              <a:t>을 통하여 </a:t>
            </a:r>
            <a:r>
              <a:rPr lang="en-US" altLang="ko-KR" dirty="0"/>
              <a:t>DB</a:t>
            </a:r>
            <a:r>
              <a:rPr lang="ko-KR" altLang="en-US" dirty="0"/>
              <a:t>에 저장된 내용을 기반으로 </a:t>
            </a:r>
            <a:r>
              <a:rPr lang="en-US" altLang="ko-KR" dirty="0"/>
              <a:t>App</a:t>
            </a:r>
            <a:r>
              <a:rPr lang="ko-KR" altLang="en-US" dirty="0"/>
              <a:t>에 정보가 확인 가능하게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dirty="0"/>
              <a:t> </a:t>
            </a:r>
            <a:r>
              <a:rPr lang="en" b="1" dirty="0">
                <a:solidFill>
                  <a:schemeClr val="accent1"/>
                </a:solidFill>
              </a:rPr>
              <a:t>DB</a:t>
            </a:r>
            <a:r>
              <a:rPr lang="ko-KR" altLang="en-US" b="1" dirty="0">
                <a:solidFill>
                  <a:schemeClr val="accent1"/>
                </a:solidFill>
              </a:rPr>
              <a:t>에서 모든 정보를 받아와 </a:t>
            </a:r>
            <a:r>
              <a:rPr lang="en-US" altLang="ko-KR" b="1" dirty="0">
                <a:solidFill>
                  <a:schemeClr val="accent1"/>
                </a:solidFill>
              </a:rPr>
              <a:t>App</a:t>
            </a:r>
            <a:r>
              <a:rPr lang="ko-KR" altLang="en-US" b="1" dirty="0">
                <a:solidFill>
                  <a:schemeClr val="accent1"/>
                </a:solidFill>
              </a:rPr>
              <a:t>을 구성</a:t>
            </a:r>
            <a:r>
              <a:rPr lang="en" dirty="0"/>
              <a:t> </a:t>
            </a:r>
            <a:r>
              <a:rPr lang="ko-KR" altLang="en-US" dirty="0"/>
              <a:t>컴퓨터 서버로부터 </a:t>
            </a:r>
            <a:r>
              <a:rPr lang="en-US" altLang="ko-KR" b="1" dirty="0">
                <a:solidFill>
                  <a:srgbClr val="0091EA"/>
                </a:solidFill>
              </a:rPr>
              <a:t>CRUD</a:t>
            </a:r>
            <a:r>
              <a:rPr lang="ko-KR" altLang="en-US" dirty="0"/>
              <a:t>를 진행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61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1800"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" y="181535"/>
            <a:ext cx="2459691" cy="4901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26442" y="544606"/>
            <a:ext cx="1996888" cy="89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STS</a:t>
            </a:r>
            <a:r>
              <a:rPr lang="ko-KR" altLang="en-US" dirty="0"/>
              <a:t>를 통해 </a:t>
            </a:r>
            <a:r>
              <a:rPr lang="en-US" altLang="ko-KR" dirty="0"/>
              <a:t>TABLE </a:t>
            </a:r>
            <a:r>
              <a:rPr lang="ko-KR" altLang="en-US" dirty="0"/>
              <a:t>및 </a:t>
            </a:r>
            <a:r>
              <a:rPr lang="en-US" altLang="ko-KR" dirty="0"/>
              <a:t>DB</a:t>
            </a:r>
            <a:r>
              <a:rPr lang="ko-KR" altLang="en-US" dirty="0"/>
              <a:t>를 설정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437531" y="3388349"/>
            <a:ext cx="1996888" cy="89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Repository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/>
              <a:t>control, service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42" y="1438836"/>
            <a:ext cx="3084419" cy="638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70" y="4282579"/>
            <a:ext cx="5785318" cy="700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5545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Bootstrap </a:t>
            </a:r>
            <a:r>
              <a:rPr lang="ko-KR" altLang="en-US" dirty="0"/>
              <a:t>활용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4" y="1080051"/>
            <a:ext cx="5097787" cy="2378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516" y="2369982"/>
            <a:ext cx="1605276" cy="23798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552661" y="2941983"/>
            <a:ext cx="1305339" cy="67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6886" y="361784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반응형앱을</a:t>
            </a:r>
            <a:r>
              <a:rPr lang="ko-KR" altLang="en-US" dirty="0"/>
              <a:t> 구성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96817" y="1202415"/>
            <a:ext cx="2266122" cy="17581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6" idx="3"/>
          </p:cNvCxnSpPr>
          <p:nvPr/>
        </p:nvCxnSpPr>
        <p:spPr>
          <a:xfrm>
            <a:off x="4962939" y="1290321"/>
            <a:ext cx="834887" cy="3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0348" y="1305339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페이지는 </a:t>
            </a:r>
            <a:r>
              <a:rPr lang="en-US" altLang="ko-KR" dirty="0"/>
              <a:t>html</a:t>
            </a:r>
            <a:r>
              <a:rPr lang="ko-KR" altLang="en-US" dirty="0"/>
              <a:t>로 연결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5545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Svelte </a:t>
            </a:r>
            <a:r>
              <a:rPr lang="ko-KR" altLang="en-US" dirty="0"/>
              <a:t>컴포넌트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05" y="1023953"/>
            <a:ext cx="5367132" cy="3974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66" y="1245704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 </a:t>
            </a:r>
            <a:r>
              <a:rPr lang="ko-KR" altLang="en-US" dirty="0"/>
              <a:t>안에 </a:t>
            </a:r>
            <a:r>
              <a:rPr lang="en-US" altLang="ko-KR" dirty="0"/>
              <a:t>svelte</a:t>
            </a:r>
            <a:r>
              <a:rPr lang="ko-KR" altLang="en-US" dirty="0"/>
              <a:t>를 활용한 구성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525617" y="1666125"/>
            <a:ext cx="3339548" cy="95780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25617" y="2802835"/>
            <a:ext cx="3339548" cy="682487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25617" y="3717236"/>
            <a:ext cx="3339548" cy="84995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2849217" y="2145028"/>
            <a:ext cx="1676400" cy="99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849217" y="3145009"/>
            <a:ext cx="1676400" cy="4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849217" y="3238157"/>
            <a:ext cx="1676400" cy="90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0052" y="2899553"/>
            <a:ext cx="160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</a:t>
            </a:r>
            <a:r>
              <a:rPr lang="en-US" altLang="ko-KR" dirty="0"/>
              <a:t>Table</a:t>
            </a:r>
            <a:r>
              <a:rPr lang="ko-KR" altLang="en-US" dirty="0"/>
              <a:t>에서 작용하여 구성</a:t>
            </a:r>
          </a:p>
        </p:txBody>
      </p:sp>
    </p:spTree>
    <p:extLst>
      <p:ext uri="{BB962C8B-B14F-4D97-AF65-F5344CB8AC3E}">
        <p14:creationId xmlns:p14="http://schemas.microsoft.com/office/powerpoint/2010/main" val="33303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4" y="181534"/>
            <a:ext cx="2786342" cy="3704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40" y="2366682"/>
            <a:ext cx="2654130" cy="2176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9036" y="1069041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와의 연결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8787" y="2696135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 </a:t>
            </a:r>
            <a:r>
              <a:rPr lang="ko-KR" altLang="en-US"/>
              <a:t>된 </a:t>
            </a:r>
            <a:r>
              <a:rPr lang="en-US" altLang="ko-KR" dirty="0"/>
              <a:t>DB </a:t>
            </a:r>
            <a:r>
              <a:rPr lang="ko-KR" altLang="en-US" dirty="0"/>
              <a:t>불러오기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4247" y="2366682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슬라이드</a:t>
            </a:r>
          </a:p>
        </p:txBody>
      </p:sp>
    </p:spTree>
    <p:extLst>
      <p:ext uri="{BB962C8B-B14F-4D97-AF65-F5344CB8AC3E}">
        <p14:creationId xmlns:p14="http://schemas.microsoft.com/office/powerpoint/2010/main" val="306857411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600</Words>
  <Application>Microsoft Office PowerPoint</Application>
  <PresentationFormat>화면 슬라이드 쇼(16:9)</PresentationFormat>
  <Paragraphs>157</Paragraphs>
  <Slides>30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Source Sans Pro</vt:lpstr>
      <vt:lpstr>Roboto Slab</vt:lpstr>
      <vt:lpstr>맑은 고딕</vt:lpstr>
      <vt:lpstr>Arial</vt:lpstr>
      <vt:lpstr>Calibri</vt:lpstr>
      <vt:lpstr>Cordelia template</vt:lpstr>
      <vt:lpstr>This is   Museum App-web  presentation</vt:lpstr>
      <vt:lpstr>Hello!</vt:lpstr>
      <vt:lpstr>1. Basic construct</vt:lpstr>
      <vt:lpstr>PowerPoint 프레젠테이션</vt:lpstr>
      <vt:lpstr>PowerPoint 프레젠테이션</vt:lpstr>
      <vt:lpstr>PowerPoint 프레젠테이션</vt:lpstr>
      <vt:lpstr>Bootstrap 활용</vt:lpstr>
      <vt:lpstr>Svelte 컴포넌트</vt:lpstr>
      <vt:lpstr>PowerPoint 프레젠테이션</vt:lpstr>
      <vt:lpstr>박물관 소개</vt:lpstr>
      <vt:lpstr>박물관 내역</vt:lpstr>
      <vt:lpstr>PowerPoint 프레젠테이션</vt:lpstr>
      <vt:lpstr>유물 검색 – 조건부 Read, 정보 확인</vt:lpstr>
      <vt:lpstr>DB의 정보가 많을 경우 페이지 나누기</vt:lpstr>
      <vt:lpstr>DB에서 이미지 주소 및 내용을 받아 표시</vt:lpstr>
      <vt:lpstr>PowerPoint 프레젠테이션</vt:lpstr>
      <vt:lpstr>DB의 PK를 이용한 컴포넌트 </vt:lpstr>
      <vt:lpstr>Event, Exhibition PK 읽어 Read하기</vt:lpstr>
      <vt:lpstr>게시판 </vt:lpstr>
      <vt:lpstr>게시내용 확인 및 글쓰기 </vt:lpstr>
      <vt:lpstr>PowerPoint 프레젠테이션</vt:lpstr>
      <vt:lpstr>게시글 작성</vt:lpstr>
      <vt:lpstr>Mall 파트</vt:lpstr>
      <vt:lpstr>MANAGER APP</vt:lpstr>
      <vt:lpstr>PowerPoint 프레젠테이션</vt:lpstr>
      <vt:lpstr>Manage App</vt:lpstr>
      <vt:lpstr>PowerPoint 프레젠테이션</vt:lpstr>
      <vt:lpstr>Router</vt:lpstr>
      <vt:lpstr>Feedback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  Museum App-web  presentation</dc:title>
  <dc:creator>KB</dc:creator>
  <cp:lastModifiedBy>김 우기</cp:lastModifiedBy>
  <cp:revision>21</cp:revision>
  <dcterms:modified xsi:type="dcterms:W3CDTF">2022-09-24T04:46:53Z</dcterms:modified>
</cp:coreProperties>
</file>